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7DD3-6808-4441-BD94-0431248D56D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7A2-9001-49FD-BB49-77059EBA9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7DD3-6808-4441-BD94-0431248D56D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7A2-9001-49FD-BB49-77059EBA9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7DD3-6808-4441-BD94-0431248D56D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7A2-9001-49FD-BB49-77059EBA9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7DD3-6808-4441-BD94-0431248D56D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7A2-9001-49FD-BB49-77059EBA9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7DD3-6808-4441-BD94-0431248D56D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7A2-9001-49FD-BB49-77059EBA9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7DD3-6808-4441-BD94-0431248D56D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7A2-9001-49FD-BB49-77059EBA9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7DD3-6808-4441-BD94-0431248D56D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7A2-9001-49FD-BB49-77059EBA9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7DD3-6808-4441-BD94-0431248D56D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7A2-9001-49FD-BB49-77059EBA9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7DD3-6808-4441-BD94-0431248D56D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7A2-9001-49FD-BB49-77059EBA9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7DD3-6808-4441-BD94-0431248D56D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7A2-9001-49FD-BB49-77059EBA9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7DD3-6808-4441-BD94-0431248D56D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2E37A2-9001-49FD-BB49-77059EBA96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D87DD3-6808-4441-BD94-0431248D56DC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2E37A2-9001-49FD-BB49-77059EBA964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Excel!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Parts of an Excel Window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u="sng" dirty="0" smtClean="0"/>
              <a:t>Workbook</a:t>
            </a:r>
            <a:r>
              <a:rPr lang="en-US" dirty="0" smtClean="0"/>
              <a:t>– a </a:t>
            </a:r>
            <a:r>
              <a:rPr lang="en-US" i="1" dirty="0" smtClean="0"/>
              <a:t>spreadsheet file </a:t>
            </a:r>
            <a:r>
              <a:rPr lang="en-US" dirty="0" smtClean="0"/>
              <a:t>that contains worksheets of rows and columns which you can enter and calculate data.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b="1" u="sng" dirty="0" smtClean="0"/>
              <a:t>Worksheet</a:t>
            </a:r>
            <a:r>
              <a:rPr lang="en-US" dirty="0" smtClean="0"/>
              <a:t>– A </a:t>
            </a:r>
            <a:r>
              <a:rPr lang="en-US" i="1" dirty="0" smtClean="0"/>
              <a:t>single page </a:t>
            </a:r>
            <a:r>
              <a:rPr lang="en-US" dirty="0" smtClean="0"/>
              <a:t>in </a:t>
            </a:r>
            <a:r>
              <a:rPr lang="en-US" dirty="0" smtClean="0"/>
              <a:t>an Excel workbook used </a:t>
            </a:r>
            <a:r>
              <a:rPr lang="en-US" dirty="0" smtClean="0"/>
              <a:t>to store and work with data.  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vs. 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CELL is a single block where a row and a column intersect.</a:t>
            </a:r>
          </a:p>
          <a:p>
            <a:r>
              <a:rPr lang="en-US" sz="3200" dirty="0" smtClean="0"/>
              <a:t>A RANGE is a group of cells (more than one!)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20833" r="63104" b="42708"/>
          <a:stretch>
            <a:fillRect/>
          </a:stretch>
        </p:blipFill>
        <p:spPr bwMode="auto">
          <a:xfrm>
            <a:off x="381000" y="4191000"/>
            <a:ext cx="3566160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20" t="20833" r="52928" b="47917"/>
          <a:stretch>
            <a:fillRect/>
          </a:stretch>
        </p:blipFill>
        <p:spPr bwMode="auto">
          <a:xfrm>
            <a:off x="4191000" y="4267200"/>
            <a:ext cx="4470400" cy="1676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&amp; Ranges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/>
          <a:lstStyle/>
          <a:p>
            <a:r>
              <a:rPr lang="en-US" dirty="0" smtClean="0"/>
              <a:t>Cell Reference–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“the name of a specific cell”</a:t>
            </a:r>
          </a:p>
          <a:p>
            <a:pPr lvl="1"/>
            <a:r>
              <a:rPr lang="en-US" dirty="0" smtClean="0"/>
              <a:t>Example: B3  This is the intersection of Column B, and Row 3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Range Reference—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“the name of a group of cells”</a:t>
            </a:r>
            <a:endParaRPr lang="en-US" dirty="0" smtClean="0"/>
          </a:p>
          <a:p>
            <a:pPr lvl="1"/>
            <a:r>
              <a:rPr lang="en-US" dirty="0" smtClean="0"/>
              <a:t>First and last coordinates of a group of cells, listed with a colon in between!</a:t>
            </a:r>
          </a:p>
          <a:p>
            <a:pPr lvl="1"/>
            <a:r>
              <a:rPr lang="en-US" dirty="0" smtClean="0"/>
              <a:t>Example: A1:A5 This is the range of cells from A1 to A5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435</TotalTime>
  <Words>148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Welcome to Excel!</vt:lpstr>
      <vt:lpstr>A few definitions</vt:lpstr>
      <vt:lpstr>Cell vs.  Range</vt:lpstr>
      <vt:lpstr>Cells &amp; Ranges</vt:lpstr>
    </vt:vector>
  </TitlesOfParts>
  <Company>Peters Township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Excel!</dc:title>
  <dc:creator>User</dc:creator>
  <cp:lastModifiedBy>vanbalens</cp:lastModifiedBy>
  <cp:revision>27</cp:revision>
  <dcterms:created xsi:type="dcterms:W3CDTF">2013-09-10T14:00:35Z</dcterms:created>
  <dcterms:modified xsi:type="dcterms:W3CDTF">2014-12-12T16:14:18Z</dcterms:modified>
</cp:coreProperties>
</file>